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8"/>
    <p:restoredTop sz="79373"/>
  </p:normalViewPr>
  <p:slideViewPr>
    <p:cSldViewPr snapToGrid="0" snapToObjects="1">
      <p:cViewPr varScale="1">
        <p:scale>
          <a:sx n="88" d="100"/>
          <a:sy n="88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7.tif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16.tiff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37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9.svg"/><Relationship Id="rId3" Type="http://schemas.openxmlformats.org/officeDocument/2006/relationships/image" Target="../media/image37.tiff"/><Relationship Id="rId7" Type="http://schemas.openxmlformats.org/officeDocument/2006/relationships/image" Target="../media/image55.tif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1.sv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16.tiff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osf.io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897943"/>
            <a:ext cx="4785360" cy="1294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369" y="4206178"/>
            <a:ext cx="3517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A1B15-8890-274D-AAA9-B137809A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20" y="4264102"/>
            <a:ext cx="2362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4877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68DAC-E06D-394B-987C-980FDBFD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5" y="1221055"/>
            <a:ext cx="549910" cy="54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BE9D3-27C4-FE46-8AD6-5EBD12D2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9" y="1969770"/>
            <a:ext cx="488478" cy="621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38CE1-61E3-054E-BFED-BB4AB662B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" y="2964642"/>
            <a:ext cx="636739" cy="549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33B67-F9E7-9246-A735-A8B7C39EF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" y="3784477"/>
            <a:ext cx="693818" cy="693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815AC-7079-0F40-9402-43C2A381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870782"/>
            <a:ext cx="521208" cy="52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78B4F-D40A-734F-8C60-EF14108DC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1277077"/>
            <a:ext cx="615402" cy="52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43571-61B1-6641-B51E-392449133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2156208"/>
            <a:ext cx="615402" cy="521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6D3D9-0D47-7D41-B286-EC0DFCDD1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79" y="3044269"/>
            <a:ext cx="611463" cy="517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11197-9416-D842-991C-A1399F67A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044269"/>
            <a:ext cx="515850" cy="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>
            <a:grpSpLocks noChangeAspect="1"/>
          </p:cNvGrpSpPr>
          <p:nvPr/>
        </p:nvGrpSpPr>
        <p:grpSpPr>
          <a:xfrm>
            <a:off x="8018745" y="4562446"/>
            <a:ext cx="2840899" cy="1786598"/>
            <a:chOff x="8018745" y="3976988"/>
            <a:chExt cx="3771845" cy="237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20446" y="3976988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248110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898195" y="4707044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EFD07F-D56B-354A-9E73-416238D94C50}"/>
              </a:ext>
            </a:extLst>
          </p:cNvPr>
          <p:cNvGrpSpPr>
            <a:grpSpLocks noChangeAspect="1"/>
          </p:cNvGrpSpPr>
          <p:nvPr/>
        </p:nvGrpSpPr>
        <p:grpSpPr>
          <a:xfrm>
            <a:off x="7966661" y="2533161"/>
            <a:ext cx="3216590" cy="1052624"/>
            <a:chOff x="347348" y="2786384"/>
            <a:chExt cx="5870442" cy="19210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5A79B1-08A4-D646-9B5C-8473FDB1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632174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check out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https://osf.io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3249</TotalTime>
  <Words>2126</Words>
  <Application>Microsoft Macintosh PowerPoint</Application>
  <PresentationFormat>Widescreen</PresentationFormat>
  <Paragraphs>444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Wingdings</vt:lpstr>
      <vt:lpstr>Dissertationthmx</vt:lpstr>
      <vt:lpstr>Git &amp; GitHub Workshop  its not only for programmers   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1223</cp:revision>
  <dcterms:created xsi:type="dcterms:W3CDTF">2019-09-09T18:28:10Z</dcterms:created>
  <dcterms:modified xsi:type="dcterms:W3CDTF">2019-09-27T18:53:56Z</dcterms:modified>
</cp:coreProperties>
</file>